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7A5D-7D1B-4D2B-ABCE-6B64BFB7285C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80C58-5529-4406-A251-D4A7187CE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80C58-5529-4406-A251-D4A7187CE2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_90021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" y="8344"/>
            <a:ext cx="9123631" cy="68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 общеразвивающего вида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ВТОРАЯ МЛАДШАЯ ГРУППА</a:t>
            </a:r>
            <a:endParaRPr lang="ru-RU" sz="32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7" y="6259717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О.Н., воспитатель ВКК;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Е.В.,воспитатель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ВКК.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Det_flower_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" y="-5080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0346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УГОЛОК ПОЗНАНИЯ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РЕЧЕВОГО РАЗВИТИЯ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связной\Desktop\Новая папка\DSCN1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7" y="1916832"/>
            <a:ext cx="3714677" cy="27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связной\Desktop\Новая папка\DSCN1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81" y="1916832"/>
            <a:ext cx="313234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12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900608" y="14799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МУЗЫКАЛЬНЫЙ УГОЛОК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связной\Desktop\Новая папка\IMG_20170704_094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814055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8861" y="14799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ТЕАТРАЛЬНЫЙ УГОЛОК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вязной\Desktop\Новая папка\DSCN1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3244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34290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ПАТРИОТИЧЕСКИЙ УГОЛОК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связной\Desktop\Новая папка\IMG_20170706_0905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89" y="3974238"/>
            <a:ext cx="3430105" cy="233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связной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"/>
            <a:ext cx="9108830" cy="68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30243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УГОЛОУ ПРИРОДЫ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ТРУДА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3" descr="C:\Users\связной\Desktop\Новая папка\IMG_20170706_124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226581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связной\Desktop\Новая папка\DSCN15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8297"/>
            <a:ext cx="3173361" cy="243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578" y="1070138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сегодня в сад пришли,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уголок дежурств зашли.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Посмотрели кто дежурит,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себя решили мы: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цветы сейчас польёт,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посуду соберёт,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поможет на занятьях,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игрушки уберёт.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дежурили, устали,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игрушки мы убрали,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посуду мы собрали.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полить цветы успели,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занятьях помогли,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играть пошли. </a:t>
            </a:r>
          </a:p>
        </p:txBody>
      </p:sp>
    </p:spTree>
    <p:extLst>
      <p:ext uri="{BB962C8B-B14F-4D97-AF65-F5344CB8AC3E}">
        <p14:creationId xmlns:p14="http://schemas.microsoft.com/office/powerpoint/2010/main" val="17580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язной\Desktop\1482854894_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4"/>
            <a:ext cx="9144000" cy="68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язной\Desktop\Новая папка\P1050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2947"/>
            <a:ext cx="2556284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C:\Users\связной\Desktop\Новая папка\P1050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75" y="1138400"/>
            <a:ext cx="3844052" cy="2177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707904" y="81987"/>
            <a:ext cx="48245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СПОРТИВНЫЙ УГОЛОК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7774" y="448700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спортом заниматься.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полезно без сомнения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Все, что связано с движением.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Будем вместе мы играть,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Бегать, прыгать и скакать!</a:t>
            </a:r>
          </a:p>
        </p:txBody>
      </p:sp>
    </p:spTree>
    <p:extLst>
      <p:ext uri="{BB962C8B-B14F-4D97-AF65-F5344CB8AC3E}">
        <p14:creationId xmlns:p14="http://schemas.microsoft.com/office/powerpoint/2010/main" val="10125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вязной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6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488" y="210706"/>
            <a:ext cx="53285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НАША </a:t>
            </a:r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СПАЛЬНАЯ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связной\Desktop\Новая папка\P1050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4" y="1289071"/>
            <a:ext cx="4320480" cy="324036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40329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тихий час –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Спать укладывают нас.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немного отдохнём,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опять играть пойдём</a:t>
            </a:r>
          </a:p>
        </p:txBody>
      </p:sp>
    </p:spTree>
    <p:extLst>
      <p:ext uri="{BB962C8B-B14F-4D97-AF65-F5344CB8AC3E}">
        <p14:creationId xmlns:p14="http://schemas.microsoft.com/office/powerpoint/2010/main" val="2183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23404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339752" y="831488"/>
            <a:ext cx="5904656" cy="30243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66"/>
                </a:solidFill>
                <a:latin typeface="Franklin Gothic Heavy" pitchFamily="34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FF0066"/>
                </a:solidFill>
                <a:latin typeface="Franklin Gothic Heavy" pitchFamily="34" charset="0"/>
              </a:rPr>
              <a:t>ЗА </a:t>
            </a:r>
            <a:endParaRPr lang="ru-RU" sz="4000" b="1" dirty="0">
              <a:solidFill>
                <a:srgbClr val="FF0066"/>
              </a:solidFill>
              <a:latin typeface="Franklin Gothic Heavy" pitchFamily="34" charset="0"/>
            </a:endParaRPr>
          </a:p>
          <a:p>
            <a:pPr algn="ctr"/>
            <a:r>
              <a:rPr lang="ru-RU" sz="4000" b="1" dirty="0">
                <a:solidFill>
                  <a:srgbClr val="FF0066"/>
                </a:solidFill>
                <a:latin typeface="Franklin Gothic Heavy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591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Det_flower_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5"/>
            <a:ext cx="9137237" cy="68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92696"/>
            <a:ext cx="676875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СОТРУДНИКИ  ГРУППЫ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2052"/>
            <a:ext cx="2393322" cy="383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03" y="3284984"/>
            <a:ext cx="2506778" cy="41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Comp\Desktop\IMG_1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092806"/>
            <a:ext cx="2111534" cy="2815379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372200" y="414908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 Викторовна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Средне-специальное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4149080"/>
            <a:ext cx="2664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Высшее.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3815" y="1541624"/>
            <a:ext cx="2072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Кожанова Наталья Владимировна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" y="0"/>
            <a:ext cx="9098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7055" y="19075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  <a:t>НАША ГРУППА</a:t>
            </a:r>
            <a:endParaRPr lang="ru-RU" sz="28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924944"/>
            <a:ext cx="387569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30 человек.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16- девочек,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14- мальчиков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letniy-fon-shablon-prezenacii-let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8" y="1"/>
            <a:ext cx="9169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340768"/>
            <a:ext cx="460851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Arial Black" pitchFamily="34" charset="0"/>
              </a:rPr>
              <a:t>ПОМЕЩЕНИЕ ВТОРОЙ МЛАДШЕЙ ГРУППЫ</a:t>
            </a:r>
            <a:endParaRPr lang="ru-RU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4488" y="4077072"/>
            <a:ext cx="2952328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ПРИЕМНАЯ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СПАЛЬНАЯ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УМЫВАЛЬНАЯ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язной\Desktop\jivotniea-37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8905"/>
            <a:ext cx="1544397" cy="168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_900078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" y="0"/>
            <a:ext cx="9123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54726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ПРИЕМНАЯ</a:t>
            </a:r>
            <a:endParaRPr lang="ru-RU" sz="20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связной\Desktop\Новая папка\IMG_20170706_124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21" y="1124744"/>
            <a:ext cx="2921850" cy="194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Новая папка\P10506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" y="2492896"/>
            <a:ext cx="2342264" cy="2886844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Новая папка\P10506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09" y="3664099"/>
            <a:ext cx="2124237" cy="2928962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75134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это – наша раздевалка,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Хранит одежду всех детей.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кроил не Слава Зайцев,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Она, конечно, без затей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Хранятся в шкафчиках пальтишки,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Плащи, сапожки и зонты,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Носки, колготки и штанишки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это - дивной чистоты!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порядок – ни пылинки!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Залог здоровья – чистота!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каждом шкафчике - картинка!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раздевалка – красота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6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974da0feff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6" y="2499"/>
            <a:ext cx="9144000" cy="68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35730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УГОЛОК ДЛЯ ДЕВОЧЕК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030" y="697803"/>
            <a:ext cx="34563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Arial Black" pitchFamily="34" charset="0"/>
              </a:rPr>
              <a:t>Групповая</a:t>
            </a:r>
            <a:endParaRPr lang="ru-RU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связной\Desktop\Новая папка\DSCN1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11" y="3720192"/>
            <a:ext cx="2520280" cy="1890210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Новая папка\DSCN1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7" y="4665297"/>
            <a:ext cx="2569214" cy="1926911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Новая папка\DSCN1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496278" cy="1872208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язной\Desktop\Новая папка\DSCN1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2408"/>
            <a:ext cx="2512956" cy="1884717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2304" y="2517084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вами в группу мы попали,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такого не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видали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о чем мечтали…здесь непременно это есть! </a:t>
            </a:r>
          </a:p>
        </p:txBody>
      </p:sp>
    </p:spTree>
    <p:extLst>
      <p:ext uri="{BB962C8B-B14F-4D97-AF65-F5344CB8AC3E}">
        <p14:creationId xmlns:p14="http://schemas.microsoft.com/office/powerpoint/2010/main" val="24844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01879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7" y="0"/>
            <a:ext cx="913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92696"/>
            <a:ext cx="51125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УГОЛОК ДЛЯ МАЛЬЧИКОВ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связной\Desktop\Новая папка\DSCN1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4857"/>
            <a:ext cx="2658856" cy="199414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" name="Picture 2" descr="C:\Users\связной\Desktop\Новая папка\P10506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2000273" cy="273630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1916832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к труду мы привыкали,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конструктивный уголок.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игрушки покупали,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думали, что будет толк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кубиков, конструкторов, стамесок,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Напильников, рубанков и гвоздей!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Компьютеры нужны теперь для деток!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Задумайтесь, родители, скорей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12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" y="-239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91" y="76729"/>
            <a:ext cx="33123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УГОЛОК БЕЗОПАСНОСТИ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вязной\Desktop\Новая папка\IMG_20170706_090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6340"/>
            <a:ext cx="289680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C:\Users\связной\Desktop\Новая папка\P10506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54271"/>
            <a:ext cx="285124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связной\Desktop\P10506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3943"/>
            <a:ext cx="2092782" cy="2934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868145" y="2561128"/>
            <a:ext cx="2896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Как дорогу перейти, 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Как в транспорте себя вести. 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Запомним мы с тобой, играя, </a:t>
            </a:r>
            <a:endParaRPr lang="ru-RU" sz="16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правила движенья изучая</a:t>
            </a:r>
            <a:r>
              <a:rPr lang="ru-RU" sz="1600" b="1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8723" y="10953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Много правил есть на свете, 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Их должны запомнить дети! 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спички лучше не играть! 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Дверь чужим не открывать! 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Осторожность в гололед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 ушибов сбережет</a:t>
            </a:r>
            <a:r>
              <a:rPr lang="ru-RU" sz="1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46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fon_risovanie_cve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09" y="-28439"/>
            <a:ext cx="9314309" cy="70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32656"/>
            <a:ext cx="48245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УГОЛОК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ИЗОДЕЯТЕЛЬНОСТИ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связной\Desktop\Новая папка\IMG_20170706_124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39" y="1124744"/>
            <a:ext cx="4111171" cy="2738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292080" y="4293096"/>
            <a:ext cx="367240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десять лет, и в семь, и в пять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любят рисовать.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каждый смело нарисует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что его интересует.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вызывает интерес: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Далёкий космос, ближний лес,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Цветы, машины, сказки, пляски...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нарисуем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б краски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13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558</TotalTime>
  <Words>456</Words>
  <Application>Microsoft Office PowerPoint</Application>
  <PresentationFormat>Экран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33</cp:revision>
  <dcterms:created xsi:type="dcterms:W3CDTF">2017-06-16T05:04:50Z</dcterms:created>
  <dcterms:modified xsi:type="dcterms:W3CDTF">2017-07-10T11:26:15Z</dcterms:modified>
</cp:coreProperties>
</file>